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17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0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6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0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9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6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5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E37A9-ED44-413F-9317-9A1D22B8FC8D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FC52-A7FD-463E-80E5-0A9D997DD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9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6096000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20" dirty="0" smtClean="0">
                <a:latin typeface="Arial Rounded MT Bold" panose="020F0704030504030204" pitchFamily="34" charset="0"/>
              </a:rPr>
              <a:t>1. Identify the following simple machines by connecting each name with the picture that matches.</a:t>
            </a:r>
            <a:endParaRPr lang="en-US" sz="182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155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Wheel and Axle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23969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Screw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124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Pulley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3855" y="3886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Lever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3855" y="462286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Inclined Plane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3855" y="543116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Wedge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132" y="5482733"/>
            <a:ext cx="1198418" cy="11984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473" y="1315771"/>
            <a:ext cx="1233488" cy="9239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33450" y="2218914"/>
            <a:ext cx="479511" cy="12096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178" y="3428589"/>
            <a:ext cx="1190626" cy="95726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278" y="4415933"/>
            <a:ext cx="1071563" cy="1066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075" y="6553200"/>
            <a:ext cx="923925" cy="123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8906" y="5938"/>
            <a:ext cx="434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2. Simple machines are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a. Devices that increase force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b. Devices that increase distance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c. Devices that help people to do work faster and easier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d. All of the above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e. None of the above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555080"/>
            <a:ext cx="1752600" cy="13255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8906" y="2555080"/>
            <a:ext cx="496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3.What kind of machine is this?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434" y="4114800"/>
            <a:ext cx="3087234" cy="14232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8906" y="4317463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4. What is the AMA of this lever?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21" y="5867400"/>
            <a:ext cx="3391848" cy="11487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76200" y="5762479"/>
            <a:ext cx="338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5. Find the unknown.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81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6. Look at the lever below and find:</a:t>
            </a:r>
          </a:p>
          <a:p>
            <a:pPr marL="342900" indent="-342900">
              <a:buAutoNum type="alphaLcPeriod"/>
            </a:pPr>
            <a:r>
              <a:rPr lang="en-US" dirty="0" smtClean="0">
                <a:latin typeface="Arial Rounded MT Bold" panose="020F0704030504030204" pitchFamily="34" charset="0"/>
              </a:rPr>
              <a:t>The IMA:__________________________________________</a:t>
            </a:r>
          </a:p>
          <a:p>
            <a:pPr marL="342900" indent="-342900">
              <a:buAutoNum type="alphaLcPeriod"/>
            </a:pPr>
            <a:r>
              <a:rPr lang="en-US" dirty="0" smtClean="0">
                <a:latin typeface="Arial Rounded MT Bold" panose="020F0704030504030204" pitchFamily="34" charset="0"/>
              </a:rPr>
              <a:t>The AMA:__________________________________________</a:t>
            </a:r>
          </a:p>
          <a:p>
            <a:pPr marL="342900" indent="-342900">
              <a:buAutoNum type="alphaLcPeriod"/>
            </a:pPr>
            <a:r>
              <a:rPr lang="en-US" dirty="0" smtClean="0">
                <a:latin typeface="Arial Rounded MT Bold" panose="020F0704030504030204" pitchFamily="34" charset="0"/>
              </a:rPr>
              <a:t>The efficiency:_____________________________________ 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6529"/>
            <a:ext cx="6858000" cy="41115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29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7. Find the IMA.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C:\Users\Steph\Desktop\Downloads\Machine Test\Pulley 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388040"/>
            <a:ext cx="5257799" cy="376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91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657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Key: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Wheel and Axle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Screw</a:t>
            </a:r>
          </a:p>
          <a:p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Pulley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      Lever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Inclined Plane</a:t>
            </a:r>
          </a:p>
          <a:p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Wedge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258" y="4800600"/>
            <a:ext cx="1233488" cy="923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7374" y="1597253"/>
            <a:ext cx="393839" cy="9935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548094"/>
            <a:ext cx="1190626" cy="957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04800"/>
            <a:ext cx="934192" cy="930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652" y="1000569"/>
            <a:ext cx="350953" cy="4685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472" y="2971800"/>
            <a:ext cx="862231" cy="8622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828" y="5737024"/>
            <a:ext cx="68311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C</a:t>
            </a:r>
          </a:p>
          <a:p>
            <a:r>
              <a:rPr lang="en-US" sz="2400" dirty="0" smtClean="0"/>
              <a:t>3. Lever</a:t>
            </a:r>
          </a:p>
          <a:p>
            <a:r>
              <a:rPr lang="en-US" sz="2400" dirty="0" smtClean="0"/>
              <a:t>4. 5.75</a:t>
            </a:r>
          </a:p>
          <a:p>
            <a:r>
              <a:rPr lang="en-US" sz="2400" dirty="0" smtClean="0"/>
              <a:t>5. 23.5 cm</a:t>
            </a:r>
          </a:p>
          <a:p>
            <a:r>
              <a:rPr lang="en-US" sz="2400" dirty="0" smtClean="0"/>
              <a:t>6.a. 1.5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b. 4</a:t>
            </a:r>
          </a:p>
          <a:p>
            <a:r>
              <a:rPr lang="en-US" sz="2400" dirty="0" smtClean="0"/>
              <a:t>    c. This is a trick question. This machine ideally would have an efficiency of  266%, which is not correct. So this machine doesn’t have </a:t>
            </a:r>
            <a:r>
              <a:rPr lang="en-US" sz="2400" smtClean="0"/>
              <a:t>an efficiency.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1535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184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</dc:creator>
  <cp:lastModifiedBy>Steph</cp:lastModifiedBy>
  <cp:revision>5</cp:revision>
  <dcterms:created xsi:type="dcterms:W3CDTF">2014-12-02T18:13:26Z</dcterms:created>
  <dcterms:modified xsi:type="dcterms:W3CDTF">2014-12-02T18:38:42Z</dcterms:modified>
</cp:coreProperties>
</file>