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050"/>
    <a:srgbClr val="FF9933"/>
    <a:srgbClr val="FF9900"/>
    <a:srgbClr val="66CCFF"/>
    <a:srgbClr val="00FF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CC7A-F3B9-4B95-B479-D98ABDD0737A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D470-5FA4-4DDD-B281-036D22268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EFFC-0725-4646-8AAA-FE5EB04DE911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8202A-4880-4586-AA88-FB267F8B0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ED16-914F-4BBF-B86D-32BE7D7020D9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B5D7-7637-4F9D-B72E-9D1600154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D05F5-5E96-4C0D-B4FF-FFCAC9BBF6C4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8F972-1A62-4200-93C4-45FC25509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8ED7-875F-4497-97DA-BBB9831BA823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0A4D-97C7-44F1-AE5C-02A4AB8B6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63EB-8731-4F72-ABB5-9A5743906993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A745-30AC-47E1-828F-8976734A9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D3D8-24F8-4ED8-A48B-DE2C990DAC36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B03C-EBC6-4B3E-9F27-684EBF01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8C8A-7750-42DF-8795-5390F9A5D491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2194-FE15-4708-8951-582E3656D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BBFD-DACA-4F51-BD39-750459815C6E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624E-9700-4DCD-8C69-21B2EC2A7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2727-44E2-4611-BB71-63C851B95C7F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F36C-C1CB-45F8-A694-DA82C2063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6B80-21DF-4F15-8CFA-AC3DD2407E9E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6D19-C77A-4CC7-B00E-1560690734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9EC8EE-7F43-477B-95F5-AF8E22144A6C}" type="datetimeFigureOut">
              <a:rPr lang="en-US"/>
              <a:pPr>
                <a:defRPr/>
              </a:pPr>
              <a:t>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05D0D-1FDF-4E38-8F67-6ED6F5BBB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acaulaylibrary.org/audio/22852" TargetMode="External"/><Relationship Id="rId7" Type="http://schemas.openxmlformats.org/officeDocument/2006/relationships/hyperlink" Target="http://macaulaylibrary.org/audio/50111" TargetMode="External"/><Relationship Id="rId2" Type="http://schemas.openxmlformats.org/officeDocument/2006/relationships/hyperlink" Target="http://macaulaylibrary.org/audio/502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caulaylibrary.org/audio/2383" TargetMode="External"/><Relationship Id="rId5" Type="http://schemas.openxmlformats.org/officeDocument/2006/relationships/hyperlink" Target="http://macaulaylibrary.org/audio/10291" TargetMode="External"/><Relationship Id="rId4" Type="http://schemas.openxmlformats.org/officeDocument/2006/relationships/hyperlink" Target="http://macaulaylibrary.org/audio/9427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Ornithology Practice Test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Created by Abby Golder </a:t>
            </a:r>
            <a:endParaRPr lang="en-US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1295400" y="2209800"/>
            <a:ext cx="5791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</a:rPr>
              <a:t>9. Explain an adaption to the respiratory system that birds have, but mammals do not.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10. Determine if the birds below are altrical or </a:t>
            </a:r>
            <a:r>
              <a:rPr lang="en-US" dirty="0" err="1" smtClean="0"/>
              <a:t>precocial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554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a)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b)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23555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c)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d)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3556" name="Picture 9" descr="ClapperRail2L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28194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0" descr="downy-woodpeck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4478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1" descr="CoopersHawk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505200"/>
            <a:ext cx="25908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2" descr="Black-bellied_Whistling_Duck_1_web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657600"/>
            <a:ext cx="203835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11. What family of bird would most likely live in a grassland habitat?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Apodidae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Threskiornithidae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Icteridae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Odontophoridae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12. Give the common name of the bird below and name the materials it uses to build its nest.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i="1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5603" name="Picture 3" descr="albatross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362200"/>
            <a:ext cx="4191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1905000" y="22860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13. What is the difference between carpals and metacarpals?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14. Give the common name for each bird listed.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Dolichonyx oryzivorus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Plectrophenx nivalis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Fratercula cirrhata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15. Which of these birds feeds the female bird while attempting to mate with them? 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a)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b)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d)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8676" name="Picture 4" descr="spotted_towhee_glam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419600"/>
            <a:ext cx="2619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240px-Male_Frigate_bir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447800"/>
            <a:ext cx="17557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american_kestrel_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447800"/>
            <a:ext cx="1917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scarle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495800"/>
            <a:ext cx="2190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16. Match the birds to their correct feet.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1) Ring-necked Pheasant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2)Green Heron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3) </a:t>
            </a:r>
            <a:r>
              <a:rPr lang="en-US" dirty="0" err="1" smtClean="0"/>
              <a:t>Pileated</a:t>
            </a:r>
            <a:r>
              <a:rPr lang="en-US" dirty="0" smtClean="0"/>
              <a:t> Woodpecker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4)  </a:t>
            </a:r>
            <a:r>
              <a:rPr lang="en-US" i="1" dirty="0" smtClean="0"/>
              <a:t>Aix </a:t>
            </a:r>
            <a:r>
              <a:rPr lang="en-US" i="1" dirty="0" err="1" smtClean="0"/>
              <a:t>sponsa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5)</a:t>
            </a:r>
            <a:r>
              <a:rPr lang="en-US" i="1" dirty="0" err="1" smtClean="0"/>
              <a:t>Pandion</a:t>
            </a:r>
            <a:r>
              <a:rPr lang="en-US" i="1" dirty="0" smtClean="0"/>
              <a:t> </a:t>
            </a:r>
            <a:r>
              <a:rPr lang="en-US" i="1" dirty="0" err="1" smtClean="0"/>
              <a:t>haliaetus</a:t>
            </a:r>
            <a:r>
              <a:rPr lang="en-US" i="1" dirty="0" smtClean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b)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d)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29700" name="Picture 5" descr="feet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066800"/>
            <a:ext cx="1571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feet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133600"/>
            <a:ext cx="15335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 descr="feet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124200"/>
            <a:ext cx="15335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8" descr="feet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1500" y="3733800"/>
            <a:ext cx="1771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9" descr="feet5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5181600"/>
            <a:ext cx="2222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17. Birds’ mating systems are usually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Polygynous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Monogamous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Polygamous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Promiscuous</a:t>
            </a:r>
          </a:p>
          <a:p>
            <a:pPr marL="514350" indent="-514350">
              <a:buFont typeface="Arial" charset="0"/>
              <a:buNone/>
            </a:pPr>
            <a:endParaRPr lang="en-US" smtClean="0"/>
          </a:p>
          <a:p>
            <a:pPr marL="514350" indent="-51435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18. Give the scientific name for this bird.</a:t>
            </a:r>
            <a:endParaRPr lang="en-US" dirty="0"/>
          </a:p>
        </p:txBody>
      </p:sp>
      <p:pic>
        <p:nvPicPr>
          <p:cNvPr id="31746" name="Content Placeholder 3" descr="btgw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839913"/>
            <a:ext cx="4059238" cy="326548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1. Give the common name and the conservation status for the birds below.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A)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B) 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C) </a:t>
            </a:r>
          </a:p>
        </p:txBody>
      </p:sp>
      <p:pic>
        <p:nvPicPr>
          <p:cNvPr id="14340" name="Picture 3" descr="bBlackCrownedNightHer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1905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MarbledMurrelets_2130_Wils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0386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AM_DUNLIN_DESOTO__BREEDING_P_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752600"/>
            <a:ext cx="2190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449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19.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/>
              <a:t>Give the common name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/>
              <a:t>Where does it migrate to in the winter?</a:t>
            </a:r>
            <a:endParaRPr lang="en-US" dirty="0"/>
          </a:p>
        </p:txBody>
      </p:sp>
      <p:pic>
        <p:nvPicPr>
          <p:cNvPr id="32770" name="Picture 3" descr="whipoorwi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24000"/>
            <a:ext cx="28956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20. Describe three abilities unique to the hummingbird. </a:t>
            </a:r>
            <a:endParaRPr lang="en-US" dirty="0"/>
          </a:p>
        </p:txBody>
      </p:sp>
      <p:pic>
        <p:nvPicPr>
          <p:cNvPr id="33794" name="Content Placeholder 3" descr="bhum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652713"/>
            <a:ext cx="3657600" cy="242093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21. State birds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What is the Minnesota state bird? 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What is the North Dakota state bird?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22-27. Bird Calls 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22. </a:t>
            </a:r>
            <a:r>
              <a:rPr lang="en-US" smtClean="0">
                <a:hlinkClick r:id="rId2"/>
              </a:rPr>
              <a:t>http://macaulaylibrary.org/audio/50249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23. </a:t>
            </a:r>
            <a:r>
              <a:rPr lang="en-US" smtClean="0">
                <a:hlinkClick r:id="rId3"/>
              </a:rPr>
              <a:t>http://macaulaylibrary.org/audio/22852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24. </a:t>
            </a:r>
            <a:r>
              <a:rPr lang="en-US" smtClean="0">
                <a:hlinkClick r:id="rId4"/>
              </a:rPr>
              <a:t>http://macaulaylibrary.org/audio/94271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25. </a:t>
            </a:r>
            <a:r>
              <a:rPr lang="en-US" smtClean="0">
                <a:hlinkClick r:id="rId5"/>
              </a:rPr>
              <a:t>http://macaulaylibrary.org/audio/10291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26. </a:t>
            </a:r>
            <a:r>
              <a:rPr lang="en-US" smtClean="0">
                <a:hlinkClick r:id="rId6"/>
              </a:rPr>
              <a:t>http://macaulaylibrary.org/audio/2383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27. </a:t>
            </a:r>
            <a:r>
              <a:rPr lang="en-US" smtClean="0">
                <a:hlinkClick r:id="rId7"/>
              </a:rPr>
              <a:t>http://macaulaylibrary.org/audio/50111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752600" y="1981200"/>
            <a:ext cx="5562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2. What two muscles are most essential to flight?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3. Which of these birds do not nest in a tree?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Greater Roadrunner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Blue Jay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Wood Thrush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Northern Cardinal </a:t>
            </a:r>
          </a:p>
          <a:p>
            <a:pPr marL="514350" indent="-514350">
              <a:buFont typeface="Arial" charset="0"/>
              <a:buAutoNum type="alphaLcParenR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4. What is the scientific name for this bird?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i="1" dirty="0" smtClean="0"/>
              <a:t>Piranga olivacea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i="1" dirty="0" smtClean="0"/>
              <a:t>Pyrocephalus </a:t>
            </a:r>
            <a:r>
              <a:rPr lang="en-US" i="1" dirty="0" err="1" smtClean="0"/>
              <a:t>rubinus</a:t>
            </a:r>
            <a:endParaRPr lang="en-US" i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i="1" dirty="0" err="1" smtClean="0"/>
              <a:t>Uria</a:t>
            </a:r>
            <a:r>
              <a:rPr lang="en-US" i="1" dirty="0" smtClean="0"/>
              <a:t> </a:t>
            </a:r>
            <a:r>
              <a:rPr lang="en-US" i="1" dirty="0" err="1" smtClean="0"/>
              <a:t>aalge</a:t>
            </a:r>
            <a:endParaRPr lang="en-US" i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i="1" dirty="0" err="1" smtClean="0"/>
              <a:t>Cardinalis</a:t>
            </a:r>
            <a:r>
              <a:rPr lang="en-US" i="1" dirty="0" smtClean="0"/>
              <a:t> </a:t>
            </a:r>
            <a:r>
              <a:rPr lang="en-US" i="1" dirty="0" err="1" smtClean="0"/>
              <a:t>cardinalis</a:t>
            </a:r>
            <a:r>
              <a:rPr lang="en-US" i="1" dirty="0" smtClean="0"/>
              <a:t> </a:t>
            </a:r>
            <a:endParaRPr lang="en-US" i="1" dirty="0"/>
          </a:p>
        </p:txBody>
      </p:sp>
      <p:pic>
        <p:nvPicPr>
          <p:cNvPr id="17411" name="Content Placeholder 3" descr="verflycat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351088"/>
            <a:ext cx="33528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5. Which of these birds consume insects? (list all that apply)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Phainopepla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Acorn Woodpecker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Evening Grosbeak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Anhinga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American Kestrel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Chimney Swift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mtClean="0"/>
              <a:t>Black-billed Magpie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6. Give 2 differences between </a:t>
            </a:r>
            <a:r>
              <a:rPr lang="en-US" dirty="0" err="1" smtClean="0"/>
              <a:t>filoplumes</a:t>
            </a:r>
            <a:r>
              <a:rPr lang="en-US" dirty="0" smtClean="0"/>
              <a:t> and </a:t>
            </a:r>
            <a:r>
              <a:rPr lang="en-US" dirty="0" err="1" smtClean="0"/>
              <a:t>semiplumes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58" name="Content Placeholder 3" descr="feathers_contour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62175" y="1919288"/>
            <a:ext cx="4819650" cy="3886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7.  Migration patterns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/>
              <a:t>Give the common name of this bird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/>
              <a:t>Where does it migrate to in the winter?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 smtClean="0"/>
              <a:t>What is its flyway route? </a:t>
            </a:r>
          </a:p>
        </p:txBody>
      </p:sp>
      <p:pic>
        <p:nvPicPr>
          <p:cNvPr id="20483" name="Content Placeholder 21" descr="hsparr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6400"/>
            <a:ext cx="31289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8. What bird is more closely related to the common </a:t>
            </a:r>
            <a:r>
              <a:rPr lang="en-US" dirty="0" err="1" smtClean="0"/>
              <a:t>paraque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Thryothorus ludovicianus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Podiceps grisegena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Scolopax minor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i="1" smtClean="0"/>
              <a:t>Molothrus 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351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Office Theme</vt:lpstr>
      <vt:lpstr>Ornithology Practice Test </vt:lpstr>
      <vt:lpstr>1. Give the common name and the conservation status for the birds below.</vt:lpstr>
      <vt:lpstr>  </vt:lpstr>
      <vt:lpstr>3. Which of these birds do not nest in a tree? </vt:lpstr>
      <vt:lpstr>4. What is the scientific name for this bird?</vt:lpstr>
      <vt:lpstr>5. Which of these birds consume insects? (list all that apply)</vt:lpstr>
      <vt:lpstr>6. Give 2 differences between filoplumes and semiplumes.</vt:lpstr>
      <vt:lpstr>7.  Migration patterns</vt:lpstr>
      <vt:lpstr>8. What bird is more closely related to the common paraque?</vt:lpstr>
      <vt:lpstr>Slide 10</vt:lpstr>
      <vt:lpstr>10. Determine if the birds below are altrical or precocial. </vt:lpstr>
      <vt:lpstr>11. What family of bird would most likely live in a grassland habitat?</vt:lpstr>
      <vt:lpstr>12. Give the common name of the bird below and name the materials it uses to build its nest. </vt:lpstr>
      <vt:lpstr>Slide 14</vt:lpstr>
      <vt:lpstr>14. Give the common name for each bird listed.</vt:lpstr>
      <vt:lpstr>15. Which of these birds feeds the female bird while attempting to mate with them? </vt:lpstr>
      <vt:lpstr>16. Match the birds to their correct feet.</vt:lpstr>
      <vt:lpstr>17. Birds’ mating systems are usually</vt:lpstr>
      <vt:lpstr>18. Give the scientific name for this bird.</vt:lpstr>
      <vt:lpstr>Slide 20</vt:lpstr>
      <vt:lpstr>20. Describe three abilities unique to the hummingbird. </vt:lpstr>
      <vt:lpstr>21. State birds</vt:lpstr>
      <vt:lpstr>22-27. Bird Calls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Ornithology Practice Test </dc:title>
  <dc:creator>Abby</dc:creator>
  <cp:lastModifiedBy>Robin</cp:lastModifiedBy>
  <cp:revision>60</cp:revision>
  <dcterms:created xsi:type="dcterms:W3CDTF">2011-02-10T01:24:06Z</dcterms:created>
  <dcterms:modified xsi:type="dcterms:W3CDTF">2011-02-20T19:14:34Z</dcterms:modified>
</cp:coreProperties>
</file>