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3174" y="-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37A9-ED44-413F-9317-9A1D22B8FC8D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FC52-A7FD-463E-80E5-0A9D997DD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607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37A9-ED44-413F-9317-9A1D22B8FC8D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FC52-A7FD-463E-80E5-0A9D997DD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568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37A9-ED44-413F-9317-9A1D22B8FC8D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FC52-A7FD-463E-80E5-0A9D997DD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00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37A9-ED44-413F-9317-9A1D22B8FC8D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FC52-A7FD-463E-80E5-0A9D997DD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517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37A9-ED44-413F-9317-9A1D22B8FC8D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FC52-A7FD-463E-80E5-0A9D997DD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444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37A9-ED44-413F-9317-9A1D22B8FC8D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FC52-A7FD-463E-80E5-0A9D997DD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830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37A9-ED44-413F-9317-9A1D22B8FC8D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FC52-A7FD-463E-80E5-0A9D997DD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525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37A9-ED44-413F-9317-9A1D22B8FC8D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FC52-A7FD-463E-80E5-0A9D997DD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497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37A9-ED44-413F-9317-9A1D22B8FC8D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FC52-A7FD-463E-80E5-0A9D997DD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961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37A9-ED44-413F-9317-9A1D22B8FC8D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FC52-A7FD-463E-80E5-0A9D997DD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756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37A9-ED44-413F-9317-9A1D22B8FC8D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FC52-A7FD-463E-80E5-0A9D997DD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87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E37A9-ED44-413F-9317-9A1D22B8FC8D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8FC52-A7FD-463E-80E5-0A9D997DD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591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304800"/>
            <a:ext cx="6096000" cy="9325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20" dirty="0" smtClean="0">
                <a:latin typeface="Arial Rounded MT Bold" panose="020F0704030504030204" pitchFamily="34" charset="0"/>
              </a:rPr>
              <a:t>1. Identify the following simple machines by connecting each name with the picture that matches.</a:t>
            </a:r>
            <a:endParaRPr lang="en-US" sz="1820" dirty="0">
              <a:latin typeface="Arial Rounded MT Bold" panose="020F07040305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5534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Rounded MT Bold" panose="020F0704030504030204" pitchFamily="34" charset="0"/>
              </a:rPr>
              <a:t>Wheel and Axle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239696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Rounded MT Bold" panose="020F0704030504030204" pitchFamily="34" charset="0"/>
              </a:rPr>
              <a:t>Screw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31242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Rounded MT Bold" panose="020F0704030504030204" pitchFamily="34" charset="0"/>
              </a:rPr>
              <a:t>Pulley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13855" y="38862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Rounded MT Bold" panose="020F0704030504030204" pitchFamily="34" charset="0"/>
              </a:rPr>
              <a:t>Lever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3855" y="4622861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Rounded MT Bold" panose="020F0704030504030204" pitchFamily="34" charset="0"/>
              </a:rPr>
              <a:t>Inclined Plane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13855" y="5431167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Rounded MT Bold" panose="020F0704030504030204" pitchFamily="34" charset="0"/>
              </a:rPr>
              <a:t>Wedge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132" y="5482733"/>
            <a:ext cx="1198418" cy="119841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9473" y="1315771"/>
            <a:ext cx="1233488" cy="92392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33450" y="2218914"/>
            <a:ext cx="479511" cy="120967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9178" y="3428589"/>
            <a:ext cx="1190626" cy="95726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7278" y="4415933"/>
            <a:ext cx="1071563" cy="10668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075" y="6553200"/>
            <a:ext cx="923925" cy="123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1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8906" y="5938"/>
            <a:ext cx="4343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Rounded MT Bold" panose="020F0704030504030204" pitchFamily="34" charset="0"/>
              </a:rPr>
              <a:t>2. Simple machines are</a:t>
            </a:r>
          </a:p>
          <a:p>
            <a:r>
              <a:rPr lang="en-US" dirty="0" smtClean="0">
                <a:latin typeface="Arial Rounded MT Bold" panose="020F0704030504030204" pitchFamily="34" charset="0"/>
              </a:rPr>
              <a:t>a. Devices that increase force</a:t>
            </a:r>
          </a:p>
          <a:p>
            <a:r>
              <a:rPr lang="en-US" dirty="0" smtClean="0">
                <a:latin typeface="Arial Rounded MT Bold" panose="020F0704030504030204" pitchFamily="34" charset="0"/>
              </a:rPr>
              <a:t>b. Devices that increase distance</a:t>
            </a:r>
          </a:p>
          <a:p>
            <a:r>
              <a:rPr lang="en-US" dirty="0" smtClean="0">
                <a:latin typeface="Arial Rounded MT Bold" panose="020F0704030504030204" pitchFamily="34" charset="0"/>
              </a:rPr>
              <a:t>c. Devices that help people to do work faster and easier</a:t>
            </a:r>
          </a:p>
          <a:p>
            <a:r>
              <a:rPr lang="en-US" dirty="0" smtClean="0">
                <a:latin typeface="Arial Rounded MT Bold" panose="020F0704030504030204" pitchFamily="34" charset="0"/>
              </a:rPr>
              <a:t>d. All of the above</a:t>
            </a:r>
          </a:p>
          <a:p>
            <a:r>
              <a:rPr lang="en-US" dirty="0" smtClean="0">
                <a:latin typeface="Arial Rounded MT Bold" panose="020F0704030504030204" pitchFamily="34" charset="0"/>
              </a:rPr>
              <a:t>e. None of the above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2555080"/>
            <a:ext cx="1752600" cy="132557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-8906" y="2555080"/>
            <a:ext cx="4961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Rounded MT Bold" panose="020F0704030504030204" pitchFamily="34" charset="0"/>
              </a:rPr>
              <a:t>3.What kind of machine is this?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3434" y="4114800"/>
            <a:ext cx="3087234" cy="142324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-8906" y="4317463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Rounded MT Bold" panose="020F0704030504030204" pitchFamily="34" charset="0"/>
              </a:rPr>
              <a:t>4. What is the AMA of this lever?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221" y="5867400"/>
            <a:ext cx="3391848" cy="114875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-76200" y="5762479"/>
            <a:ext cx="3387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Rounded MT Bold" panose="020F0704030504030204" pitchFamily="34" charset="0"/>
              </a:rPr>
              <a:t>5. Find the unknown.</a:t>
            </a:r>
            <a:endParaRPr lang="en-US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812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6200"/>
            <a:ext cx="640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Rounded MT Bold" panose="020F0704030504030204" pitchFamily="34" charset="0"/>
              </a:rPr>
              <a:t>6. Look at the lever below and find:</a:t>
            </a:r>
          </a:p>
          <a:p>
            <a:pPr marL="342900" indent="-342900">
              <a:buAutoNum type="alphaLcPeriod"/>
            </a:pPr>
            <a:r>
              <a:rPr lang="en-US" dirty="0" smtClean="0">
                <a:latin typeface="Arial Rounded MT Bold" panose="020F0704030504030204" pitchFamily="34" charset="0"/>
              </a:rPr>
              <a:t>The IMA:__________________________________________</a:t>
            </a:r>
          </a:p>
          <a:p>
            <a:pPr marL="342900" indent="-342900">
              <a:buAutoNum type="alphaLcPeriod"/>
            </a:pPr>
            <a:r>
              <a:rPr lang="en-US" dirty="0" smtClean="0">
                <a:latin typeface="Arial Rounded MT Bold" panose="020F0704030504030204" pitchFamily="34" charset="0"/>
              </a:rPr>
              <a:t>The AMA:__________________________________________</a:t>
            </a:r>
          </a:p>
          <a:p>
            <a:pPr marL="342900" indent="-342900">
              <a:buAutoNum type="alphaLcPeriod"/>
            </a:pPr>
            <a:r>
              <a:rPr lang="en-US" dirty="0" smtClean="0">
                <a:latin typeface="Arial Rounded MT Bold" panose="020F0704030504030204" pitchFamily="34" charset="0"/>
              </a:rPr>
              <a:t>The efficiency:_____________________________________ 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6529"/>
            <a:ext cx="6858000" cy="411151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5029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Rounded MT Bold" panose="020F0704030504030204" pitchFamily="34" charset="0"/>
              </a:rPr>
              <a:t>7. Find the IMA.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026" name="Picture 2" descr="C:\Users\Steph\Desktop\Downloads\Machine Test\Pulley 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388040"/>
            <a:ext cx="5257799" cy="3763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9910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3657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Key: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Wheel and Axle</a:t>
            </a:r>
          </a:p>
          <a:p>
            <a:pPr marL="342900" indent="-342900">
              <a:buAutoNum type="arabicPeriod"/>
            </a:pP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  Screw</a:t>
            </a:r>
          </a:p>
          <a:p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  Pulley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       Lever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  Inclined Plane</a:t>
            </a:r>
          </a:p>
          <a:p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Wedge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1258" y="4800600"/>
            <a:ext cx="1233488" cy="9239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27374" y="1597253"/>
            <a:ext cx="393839" cy="99354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3548094"/>
            <a:ext cx="1190626" cy="95726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304800"/>
            <a:ext cx="934192" cy="93004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652" y="1000569"/>
            <a:ext cx="350953" cy="46854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1472" y="2971800"/>
            <a:ext cx="862231" cy="86223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6828" y="5737024"/>
            <a:ext cx="683117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2. C</a:t>
            </a:r>
          </a:p>
          <a:p>
            <a:r>
              <a:rPr lang="en-US" sz="2400" dirty="0" smtClean="0"/>
              <a:t>3. Lever</a:t>
            </a:r>
          </a:p>
          <a:p>
            <a:r>
              <a:rPr lang="en-US" sz="2400" dirty="0" smtClean="0"/>
              <a:t>4. 5.75</a:t>
            </a:r>
          </a:p>
          <a:p>
            <a:r>
              <a:rPr lang="en-US" sz="2400" dirty="0" smtClean="0"/>
              <a:t>5. 23.5 cm</a:t>
            </a:r>
          </a:p>
          <a:p>
            <a:r>
              <a:rPr lang="en-US" sz="2400" dirty="0" smtClean="0"/>
              <a:t>6.a. 1.5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b. 4</a:t>
            </a:r>
          </a:p>
          <a:p>
            <a:r>
              <a:rPr lang="en-US" sz="2400" dirty="0" smtClean="0"/>
              <a:t>    c. This is a trick question. This machine ideally would have an efficiency of  266%, which is not correct. So this machine doesn’t have </a:t>
            </a:r>
            <a:r>
              <a:rPr lang="en-US" sz="2400" smtClean="0"/>
              <a:t>an efficiency. 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515350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184</Words>
  <Application>Microsoft Office PowerPoint</Application>
  <PresentationFormat>On-screen Show (4:3)</PresentationFormat>
  <Paragraphs>43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</dc:creator>
  <cp:lastModifiedBy>Steph</cp:lastModifiedBy>
  <cp:revision>5</cp:revision>
  <dcterms:created xsi:type="dcterms:W3CDTF">2014-12-02T18:13:26Z</dcterms:created>
  <dcterms:modified xsi:type="dcterms:W3CDTF">2014-12-02T18:38:42Z</dcterms:modified>
</cp:coreProperties>
</file>