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Playfair Display"/>
      <p:regular r:id="rId30"/>
      <p:bold r:id="rId31"/>
      <p:italic r:id="rId32"/>
      <p:boldItalic r:id="rId33"/>
    </p:embeddedFont>
    <p:embeddedFont>
      <p:font typeface="Oswald" panose="020B0604020202020204" charset="0"/>
      <p:regular r:id="rId34"/>
      <p:bold r:id="rId35"/>
    </p:embeddedFont>
    <p:embeddedFont>
      <p:font typeface="Montserrat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75794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362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719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611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860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867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926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09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446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030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580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20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58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397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658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288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655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46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21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984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01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567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30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38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662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285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548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78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Invasive Species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6459962" cy="57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Division B Practice Test Questions 1-25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Nine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527" y="2561125"/>
            <a:ext cx="3043400" cy="22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9461" y="2561124"/>
            <a:ext cx="3471263" cy="227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0">
        <p14:pan dir="u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Ten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275" y="2414624"/>
            <a:ext cx="3271350" cy="25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0">
        <p14:pan dir="u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Eleven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217" y="2443555"/>
            <a:ext cx="3751574" cy="24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0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Twelve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499" y="2332094"/>
            <a:ext cx="3514899" cy="267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0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Thirteen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800" y="2505128"/>
            <a:ext cx="3114300" cy="239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0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Fourteen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712" y="2645700"/>
            <a:ext cx="3644567" cy="21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0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Fifteen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562" y="2518449"/>
            <a:ext cx="5868775" cy="225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1624900" y="2582625"/>
            <a:ext cx="1398900" cy="34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 advClick="0" advTm="30000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Sixteen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675" y="2280900"/>
            <a:ext cx="47625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0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Seventeen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1450" y="2454500"/>
            <a:ext cx="4074975" cy="250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0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Eighteen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200" y="2377750"/>
            <a:ext cx="43815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Specie One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962" y="2327224"/>
            <a:ext cx="4123974" cy="27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0">
        <p14:pan dir="u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Nineteen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300" y="2367406"/>
            <a:ext cx="3947275" cy="262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0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Twenty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953" y="2502678"/>
            <a:ext cx="3278000" cy="24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0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Twenty-One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5056" y="2291650"/>
            <a:ext cx="2873900" cy="27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0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Twenty-Two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744" y="2393507"/>
            <a:ext cx="4372525" cy="25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000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Twenty-Three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478" y="2309525"/>
            <a:ext cx="2835049" cy="272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0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Twenty-Four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225" y="2468112"/>
            <a:ext cx="3781425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0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Twenty-Five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6802" y="2382552"/>
            <a:ext cx="2610399" cy="261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30000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Congrats! You’re done with part one!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Two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198" y="2371200"/>
            <a:ext cx="3925525" cy="258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0">
        <p14:pan dir="u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Three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775" y="2399125"/>
            <a:ext cx="4060350" cy="26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0">
        <p14:pan dir="u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Four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718" y="2602300"/>
            <a:ext cx="4558465" cy="2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0">
        <p14:pan dir="u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Five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137" y="2431954"/>
            <a:ext cx="3589625" cy="23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0">
        <p14:pan dir="u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Six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2925" y="2436350"/>
            <a:ext cx="2492049" cy="249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0">
        <p14:pan dir="u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Seven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075" y="2443953"/>
            <a:ext cx="3493850" cy="221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0">
        <p14:pan dir="u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01200" y="69550"/>
            <a:ext cx="8455500" cy="214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 Eight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3825" y="2299975"/>
            <a:ext cx="2836325" cy="27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0">
        <p14:pan dir="u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(16:9)</PresentationFormat>
  <Paragraphs>28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Playfair Display</vt:lpstr>
      <vt:lpstr>Arial</vt:lpstr>
      <vt:lpstr>Oswald</vt:lpstr>
      <vt:lpstr>Montserrat</vt:lpstr>
      <vt:lpstr>pop</vt:lpstr>
      <vt:lpstr>Invasive Species</vt:lpstr>
      <vt:lpstr>Specie One</vt:lpstr>
      <vt:lpstr>Specie Two</vt:lpstr>
      <vt:lpstr>Specie Three</vt:lpstr>
      <vt:lpstr>Specie Four</vt:lpstr>
      <vt:lpstr>Specie Five</vt:lpstr>
      <vt:lpstr>Specie Six</vt:lpstr>
      <vt:lpstr>Specie Seven</vt:lpstr>
      <vt:lpstr>Specie Eight</vt:lpstr>
      <vt:lpstr>Specie Nine</vt:lpstr>
      <vt:lpstr>Specie Ten</vt:lpstr>
      <vt:lpstr>Specie Eleven</vt:lpstr>
      <vt:lpstr>Specie Twelve</vt:lpstr>
      <vt:lpstr>Specie Thirteen</vt:lpstr>
      <vt:lpstr>Specie Fourteen</vt:lpstr>
      <vt:lpstr>Specie Fifteen</vt:lpstr>
      <vt:lpstr>Specie Sixteen</vt:lpstr>
      <vt:lpstr>Specie Seventeen</vt:lpstr>
      <vt:lpstr>Specie Eighteen</vt:lpstr>
      <vt:lpstr>Specie Nineteen</vt:lpstr>
      <vt:lpstr>Specie Twenty</vt:lpstr>
      <vt:lpstr>Specie Twenty-One</vt:lpstr>
      <vt:lpstr>Specie Twenty-Two</vt:lpstr>
      <vt:lpstr>Specie Twenty-Three</vt:lpstr>
      <vt:lpstr>Specie Twenty-Four</vt:lpstr>
      <vt:lpstr>Specie Twenty-Five</vt:lpstr>
      <vt:lpstr>Congrats! You’re done with part one!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Invasive Species</dc:title>
  <cp:lastModifiedBy>Ethan Jones</cp:lastModifiedBy>
  <cp:revision>2</cp:revision>
  <dcterms:modified xsi:type="dcterms:W3CDTF">2016-03-03T13:58:46Z</dcterms:modified>
</cp:coreProperties>
</file>