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8" r:id="rId2"/>
    <p:sldId id="259" r:id="rId3"/>
    <p:sldId id="260" r:id="rId4"/>
  </p:sldIdLst>
  <p:sldSz cx="6858000" cy="3657600"/>
  <p:notesSz cx="6858000" cy="9144000"/>
  <p:defaultTextStyle>
    <a:defPPr>
      <a:defRPr lang="en-US"/>
    </a:defPPr>
    <a:lvl1pPr marL="0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1pPr>
    <a:lvl2pPr marL="219456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2pPr>
    <a:lvl3pPr marL="438912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3pPr>
    <a:lvl4pPr marL="658368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4pPr>
    <a:lvl5pPr marL="877824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5pPr>
    <a:lvl6pPr marL="1097280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6pPr>
    <a:lvl7pPr marL="1316736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7pPr>
    <a:lvl8pPr marL="1536192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8pPr>
    <a:lvl9pPr marL="1755648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31"/>
  </p:normalViewPr>
  <p:slideViewPr>
    <p:cSldViewPr snapToGrid="0" snapToObjects="1">
      <p:cViewPr>
        <p:scale>
          <a:sx n="165" d="100"/>
          <a:sy n="165" d="100"/>
        </p:scale>
        <p:origin x="768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598593"/>
            <a:ext cx="5143500" cy="1273387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1921087"/>
            <a:ext cx="5143500" cy="883073"/>
          </a:xfrm>
        </p:spPr>
        <p:txBody>
          <a:bodyPr/>
          <a:lstStyle>
            <a:lvl1pPr marL="0" indent="0" algn="ctr">
              <a:buNone/>
              <a:defRPr sz="1280"/>
            </a:lvl1pPr>
            <a:lvl2pPr marL="243825" indent="0" algn="ctr">
              <a:buNone/>
              <a:defRPr sz="1067"/>
            </a:lvl2pPr>
            <a:lvl3pPr marL="487650" indent="0" algn="ctr">
              <a:buNone/>
              <a:defRPr sz="960"/>
            </a:lvl3pPr>
            <a:lvl4pPr marL="731474" indent="0" algn="ctr">
              <a:buNone/>
              <a:defRPr sz="853"/>
            </a:lvl4pPr>
            <a:lvl5pPr marL="975299" indent="0" algn="ctr">
              <a:buNone/>
              <a:defRPr sz="853"/>
            </a:lvl5pPr>
            <a:lvl6pPr marL="1219124" indent="0" algn="ctr">
              <a:buNone/>
              <a:defRPr sz="853"/>
            </a:lvl6pPr>
            <a:lvl7pPr marL="1462949" indent="0" algn="ctr">
              <a:buNone/>
              <a:defRPr sz="853"/>
            </a:lvl7pPr>
            <a:lvl8pPr marL="1706773" indent="0" algn="ctr">
              <a:buNone/>
              <a:defRPr sz="853"/>
            </a:lvl8pPr>
            <a:lvl9pPr marL="1950598" indent="0" algn="ctr">
              <a:buNone/>
              <a:defRPr sz="85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14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8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911860"/>
            <a:ext cx="5915025" cy="152146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2447714"/>
            <a:ext cx="5915025" cy="800100"/>
          </a:xfrm>
        </p:spPr>
        <p:txBody>
          <a:bodyPr/>
          <a:lstStyle>
            <a:lvl1pPr marL="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1pPr>
            <a:lvl2pPr marL="243825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2pPr>
            <a:lvl3pPr marL="487650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3pPr>
            <a:lvl4pPr marL="731474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4pPr>
            <a:lvl5pPr marL="975299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5pPr>
            <a:lvl6pPr marL="1219124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6pPr>
            <a:lvl7pPr marL="1462949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7pPr>
            <a:lvl8pPr marL="1706773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8pPr>
            <a:lvl9pPr marL="1950598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946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973666"/>
            <a:ext cx="2914650" cy="2320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973666"/>
            <a:ext cx="2914650" cy="2320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672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194734"/>
            <a:ext cx="5915025" cy="7069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896620"/>
            <a:ext cx="2901255" cy="439420"/>
          </a:xfrm>
        </p:spPr>
        <p:txBody>
          <a:bodyPr anchor="b"/>
          <a:lstStyle>
            <a:lvl1pPr marL="0" indent="0">
              <a:buNone/>
              <a:defRPr sz="1280" b="1"/>
            </a:lvl1pPr>
            <a:lvl2pPr marL="243825" indent="0">
              <a:buNone/>
              <a:defRPr sz="1067" b="1"/>
            </a:lvl2pPr>
            <a:lvl3pPr marL="487650" indent="0">
              <a:buNone/>
              <a:defRPr sz="960" b="1"/>
            </a:lvl3pPr>
            <a:lvl4pPr marL="731474" indent="0">
              <a:buNone/>
              <a:defRPr sz="853" b="1"/>
            </a:lvl4pPr>
            <a:lvl5pPr marL="975299" indent="0">
              <a:buNone/>
              <a:defRPr sz="853" b="1"/>
            </a:lvl5pPr>
            <a:lvl6pPr marL="1219124" indent="0">
              <a:buNone/>
              <a:defRPr sz="853" b="1"/>
            </a:lvl6pPr>
            <a:lvl7pPr marL="1462949" indent="0">
              <a:buNone/>
              <a:defRPr sz="853" b="1"/>
            </a:lvl7pPr>
            <a:lvl8pPr marL="1706773" indent="0">
              <a:buNone/>
              <a:defRPr sz="853" b="1"/>
            </a:lvl8pPr>
            <a:lvl9pPr marL="1950598" indent="0">
              <a:buNone/>
              <a:defRPr sz="85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1336040"/>
            <a:ext cx="2901255" cy="19651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896620"/>
            <a:ext cx="2915543" cy="439420"/>
          </a:xfrm>
        </p:spPr>
        <p:txBody>
          <a:bodyPr anchor="b"/>
          <a:lstStyle>
            <a:lvl1pPr marL="0" indent="0">
              <a:buNone/>
              <a:defRPr sz="1280" b="1"/>
            </a:lvl1pPr>
            <a:lvl2pPr marL="243825" indent="0">
              <a:buNone/>
              <a:defRPr sz="1067" b="1"/>
            </a:lvl2pPr>
            <a:lvl3pPr marL="487650" indent="0">
              <a:buNone/>
              <a:defRPr sz="960" b="1"/>
            </a:lvl3pPr>
            <a:lvl4pPr marL="731474" indent="0">
              <a:buNone/>
              <a:defRPr sz="853" b="1"/>
            </a:lvl4pPr>
            <a:lvl5pPr marL="975299" indent="0">
              <a:buNone/>
              <a:defRPr sz="853" b="1"/>
            </a:lvl5pPr>
            <a:lvl6pPr marL="1219124" indent="0">
              <a:buNone/>
              <a:defRPr sz="853" b="1"/>
            </a:lvl6pPr>
            <a:lvl7pPr marL="1462949" indent="0">
              <a:buNone/>
              <a:defRPr sz="853" b="1"/>
            </a:lvl7pPr>
            <a:lvl8pPr marL="1706773" indent="0">
              <a:buNone/>
              <a:defRPr sz="853" b="1"/>
            </a:lvl8pPr>
            <a:lvl9pPr marL="1950598" indent="0">
              <a:buNone/>
              <a:defRPr sz="85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336040"/>
            <a:ext cx="2915543" cy="19651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300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00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670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243840"/>
            <a:ext cx="2211883" cy="853440"/>
          </a:xfrm>
        </p:spPr>
        <p:txBody>
          <a:bodyPr anchor="b"/>
          <a:lstStyle>
            <a:lvl1pPr>
              <a:defRPr sz="170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526627"/>
            <a:ext cx="3471863" cy="2599267"/>
          </a:xfrm>
        </p:spPr>
        <p:txBody>
          <a:bodyPr/>
          <a:lstStyle>
            <a:lvl1pPr>
              <a:defRPr sz="1707"/>
            </a:lvl1pPr>
            <a:lvl2pPr>
              <a:defRPr sz="1493"/>
            </a:lvl2pPr>
            <a:lvl3pPr>
              <a:defRPr sz="128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097280"/>
            <a:ext cx="2211883" cy="2032847"/>
          </a:xfrm>
        </p:spPr>
        <p:txBody>
          <a:bodyPr/>
          <a:lstStyle>
            <a:lvl1pPr marL="0" indent="0">
              <a:buNone/>
              <a:defRPr sz="853"/>
            </a:lvl1pPr>
            <a:lvl2pPr marL="243825" indent="0">
              <a:buNone/>
              <a:defRPr sz="747"/>
            </a:lvl2pPr>
            <a:lvl3pPr marL="487650" indent="0">
              <a:buNone/>
              <a:defRPr sz="640"/>
            </a:lvl3pPr>
            <a:lvl4pPr marL="731474" indent="0">
              <a:buNone/>
              <a:defRPr sz="533"/>
            </a:lvl4pPr>
            <a:lvl5pPr marL="975299" indent="0">
              <a:buNone/>
              <a:defRPr sz="533"/>
            </a:lvl5pPr>
            <a:lvl6pPr marL="1219124" indent="0">
              <a:buNone/>
              <a:defRPr sz="533"/>
            </a:lvl6pPr>
            <a:lvl7pPr marL="1462949" indent="0">
              <a:buNone/>
              <a:defRPr sz="533"/>
            </a:lvl7pPr>
            <a:lvl8pPr marL="1706773" indent="0">
              <a:buNone/>
              <a:defRPr sz="533"/>
            </a:lvl8pPr>
            <a:lvl9pPr marL="1950598" indent="0">
              <a:buNone/>
              <a:defRPr sz="5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747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243840"/>
            <a:ext cx="2211883" cy="853440"/>
          </a:xfrm>
        </p:spPr>
        <p:txBody>
          <a:bodyPr anchor="b"/>
          <a:lstStyle>
            <a:lvl1pPr>
              <a:defRPr sz="170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526627"/>
            <a:ext cx="3471863" cy="2599267"/>
          </a:xfrm>
        </p:spPr>
        <p:txBody>
          <a:bodyPr anchor="t"/>
          <a:lstStyle>
            <a:lvl1pPr marL="0" indent="0">
              <a:buNone/>
              <a:defRPr sz="1707"/>
            </a:lvl1pPr>
            <a:lvl2pPr marL="243825" indent="0">
              <a:buNone/>
              <a:defRPr sz="1493"/>
            </a:lvl2pPr>
            <a:lvl3pPr marL="487650" indent="0">
              <a:buNone/>
              <a:defRPr sz="1280"/>
            </a:lvl3pPr>
            <a:lvl4pPr marL="731474" indent="0">
              <a:buNone/>
              <a:defRPr sz="1067"/>
            </a:lvl4pPr>
            <a:lvl5pPr marL="975299" indent="0">
              <a:buNone/>
              <a:defRPr sz="1067"/>
            </a:lvl5pPr>
            <a:lvl6pPr marL="1219124" indent="0">
              <a:buNone/>
              <a:defRPr sz="1067"/>
            </a:lvl6pPr>
            <a:lvl7pPr marL="1462949" indent="0">
              <a:buNone/>
              <a:defRPr sz="1067"/>
            </a:lvl7pPr>
            <a:lvl8pPr marL="1706773" indent="0">
              <a:buNone/>
              <a:defRPr sz="1067"/>
            </a:lvl8pPr>
            <a:lvl9pPr marL="1950598" indent="0">
              <a:buNone/>
              <a:defRPr sz="1067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097280"/>
            <a:ext cx="2211883" cy="2032847"/>
          </a:xfrm>
        </p:spPr>
        <p:txBody>
          <a:bodyPr/>
          <a:lstStyle>
            <a:lvl1pPr marL="0" indent="0">
              <a:buNone/>
              <a:defRPr sz="853"/>
            </a:lvl1pPr>
            <a:lvl2pPr marL="243825" indent="0">
              <a:buNone/>
              <a:defRPr sz="747"/>
            </a:lvl2pPr>
            <a:lvl3pPr marL="487650" indent="0">
              <a:buNone/>
              <a:defRPr sz="640"/>
            </a:lvl3pPr>
            <a:lvl4pPr marL="731474" indent="0">
              <a:buNone/>
              <a:defRPr sz="533"/>
            </a:lvl4pPr>
            <a:lvl5pPr marL="975299" indent="0">
              <a:buNone/>
              <a:defRPr sz="533"/>
            </a:lvl5pPr>
            <a:lvl6pPr marL="1219124" indent="0">
              <a:buNone/>
              <a:defRPr sz="533"/>
            </a:lvl6pPr>
            <a:lvl7pPr marL="1462949" indent="0">
              <a:buNone/>
              <a:defRPr sz="533"/>
            </a:lvl7pPr>
            <a:lvl8pPr marL="1706773" indent="0">
              <a:buNone/>
              <a:defRPr sz="533"/>
            </a:lvl8pPr>
            <a:lvl9pPr marL="1950598" indent="0">
              <a:buNone/>
              <a:defRPr sz="5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72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784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194733"/>
            <a:ext cx="1478756" cy="30996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194733"/>
            <a:ext cx="4350544" cy="309964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113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194734"/>
            <a:ext cx="5915025" cy="7069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973666"/>
            <a:ext cx="5915025" cy="2320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3390054"/>
            <a:ext cx="154305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157E3-6CA2-FA42-880D-4A64C0FD2C51}" type="datetimeFigureOut">
              <a:rPr lang="en-US" smtClean="0"/>
              <a:t>5/29/17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3390054"/>
            <a:ext cx="2314575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3390054"/>
            <a:ext cx="154305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82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87650" rtl="0" eaLnBrk="1" latinLnBrk="0" hangingPunct="1">
        <a:lnSpc>
          <a:spcPct val="90000"/>
        </a:lnSpc>
        <a:spcBef>
          <a:spcPct val="0"/>
        </a:spcBef>
        <a:buNone/>
        <a:defRPr sz="234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1912" indent="-121912" algn="l" defTabSz="48765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493" kern="1200">
          <a:solidFill>
            <a:schemeClr val="tx1"/>
          </a:solidFill>
          <a:latin typeface="+mn-lt"/>
          <a:ea typeface="+mn-ea"/>
          <a:cs typeface="+mn-cs"/>
        </a:defRPr>
      </a:lvl1pPr>
      <a:lvl2pPr marL="365737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2pPr>
      <a:lvl3pPr marL="609562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1067" kern="1200">
          <a:solidFill>
            <a:schemeClr val="tx1"/>
          </a:solidFill>
          <a:latin typeface="+mn-lt"/>
          <a:ea typeface="+mn-ea"/>
          <a:cs typeface="+mn-cs"/>
        </a:defRPr>
      </a:lvl3pPr>
      <a:lvl4pPr marL="853387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11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5pPr>
      <a:lvl6pPr marL="1341036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6pPr>
      <a:lvl7pPr marL="1584861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7pPr>
      <a:lvl8pPr marL="1828686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8pPr>
      <a:lvl9pPr marL="2072510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1pPr>
      <a:lvl2pPr marL="243825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2pPr>
      <a:lvl3pPr marL="487650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3pPr>
      <a:lvl4pPr marL="731474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4pPr>
      <a:lvl5pPr marL="975299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5pPr>
      <a:lvl6pPr marL="1219124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6pPr>
      <a:lvl7pPr marL="1462949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7pPr>
      <a:lvl8pPr marL="1706773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8pPr>
      <a:lvl9pPr marL="1950598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angle 99"/>
          <p:cNvSpPr/>
          <p:nvPr/>
        </p:nvSpPr>
        <p:spPr>
          <a:xfrm>
            <a:off x="685800" y="919917"/>
            <a:ext cx="5485377" cy="18177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686822" y="1828801"/>
            <a:ext cx="54853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/>
          <p:nvPr/>
        </p:nvCxnSpPr>
        <p:spPr>
          <a:xfrm flipV="1">
            <a:off x="1864753" y="1212373"/>
            <a:ext cx="0" cy="616428"/>
          </a:xfrm>
          <a:prstGeom prst="straightConnector1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5" name="Group 14"/>
          <p:cNvGrpSpPr/>
          <p:nvPr/>
        </p:nvGrpSpPr>
        <p:grpSpPr>
          <a:xfrm>
            <a:off x="3559485" y="1773766"/>
            <a:ext cx="1691503" cy="110070"/>
            <a:chOff x="4010072" y="1773766"/>
            <a:chExt cx="1691503" cy="110070"/>
          </a:xfrm>
        </p:grpSpPr>
        <p:sp>
          <p:nvSpPr>
            <p:cNvPr id="16" name="Oval 15"/>
            <p:cNvSpPr/>
            <p:nvPr/>
          </p:nvSpPr>
          <p:spPr>
            <a:xfrm>
              <a:off x="5591505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4010072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Freeform 11"/>
          <p:cNvSpPr/>
          <p:nvPr/>
        </p:nvSpPr>
        <p:spPr>
          <a:xfrm rot="19728429">
            <a:off x="3806261" y="1125610"/>
            <a:ext cx="882310" cy="1406380"/>
          </a:xfrm>
          <a:custGeom>
            <a:avLst/>
            <a:gdLst>
              <a:gd name="connsiteX0" fmla="*/ 2083599 w 2083921"/>
              <a:gd name="connsiteY0" fmla="*/ 0 h 3321720"/>
              <a:gd name="connsiteX1" fmla="*/ 2083921 w 2083921"/>
              <a:gd name="connsiteY1" fmla="*/ 213209 h 3321720"/>
              <a:gd name="connsiteX2" fmla="*/ 1553802 w 2083921"/>
              <a:gd name="connsiteY2" fmla="*/ 1948917 h 3321720"/>
              <a:gd name="connsiteX3" fmla="*/ 261531 w 2083921"/>
              <a:gd name="connsiteY3" fmla="*/ 3223180 h 3321720"/>
              <a:gd name="connsiteX4" fmla="*/ 72461 w 2083921"/>
              <a:gd name="connsiteY4" fmla="*/ 3321720 h 3321720"/>
              <a:gd name="connsiteX5" fmla="*/ 0 w 2083921"/>
              <a:gd name="connsiteY5" fmla="*/ 3183199 h 3321720"/>
              <a:gd name="connsiteX6" fmla="*/ 188198 w 2083921"/>
              <a:gd name="connsiteY6" fmla="*/ 3085560 h 3321720"/>
              <a:gd name="connsiteX7" fmla="*/ 1423434 w 2083921"/>
              <a:gd name="connsiteY7" fmla="*/ 1869986 h 3321720"/>
              <a:gd name="connsiteX8" fmla="*/ 1927987 w 2083921"/>
              <a:gd name="connsiteY8" fmla="*/ 212019 h 3321720"/>
              <a:gd name="connsiteX9" fmla="*/ 1927270 w 2083921"/>
              <a:gd name="connsiteY9" fmla="*/ 0 h 3321720"/>
              <a:gd name="connsiteX10" fmla="*/ 2083599 w 2083921"/>
              <a:gd name="connsiteY10" fmla="*/ 0 h 332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83921" h="3321720">
                <a:moveTo>
                  <a:pt x="2083599" y="0"/>
                </a:moveTo>
                <a:lnTo>
                  <a:pt x="2083921" y="213209"/>
                </a:lnTo>
                <a:cubicBezTo>
                  <a:pt x="2056085" y="807728"/>
                  <a:pt x="1883727" y="1403991"/>
                  <a:pt x="1553802" y="1948917"/>
                </a:cubicBezTo>
                <a:cubicBezTo>
                  <a:pt x="1223876" y="2493843"/>
                  <a:pt x="775425" y="2922946"/>
                  <a:pt x="261531" y="3223180"/>
                </a:cubicBezTo>
                <a:lnTo>
                  <a:pt x="72461" y="3321720"/>
                </a:lnTo>
                <a:lnTo>
                  <a:pt x="0" y="3183199"/>
                </a:lnTo>
                <a:lnTo>
                  <a:pt x="188198" y="3085560"/>
                </a:lnTo>
                <a:cubicBezTo>
                  <a:pt x="679781" y="2799528"/>
                  <a:pt x="1108463" y="2390212"/>
                  <a:pt x="1423434" y="1869986"/>
                </a:cubicBezTo>
                <a:cubicBezTo>
                  <a:pt x="1738406" y="1349760"/>
                  <a:pt x="1902394" y="780185"/>
                  <a:pt x="1927987" y="212019"/>
                </a:cubicBezTo>
                <a:lnTo>
                  <a:pt x="1927270" y="0"/>
                </a:lnTo>
                <a:lnTo>
                  <a:pt x="2083599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894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angle 99"/>
          <p:cNvSpPr/>
          <p:nvPr/>
        </p:nvSpPr>
        <p:spPr>
          <a:xfrm>
            <a:off x="685800" y="919917"/>
            <a:ext cx="5485377" cy="18177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686822" y="1828801"/>
            <a:ext cx="54853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/>
          <p:nvPr/>
        </p:nvCxnSpPr>
        <p:spPr>
          <a:xfrm flipV="1">
            <a:off x="1864753" y="1212373"/>
            <a:ext cx="0" cy="616428"/>
          </a:xfrm>
          <a:prstGeom prst="straightConnector1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5" name="Group 14"/>
          <p:cNvGrpSpPr/>
          <p:nvPr/>
        </p:nvGrpSpPr>
        <p:grpSpPr>
          <a:xfrm>
            <a:off x="3559485" y="1773766"/>
            <a:ext cx="1691503" cy="110070"/>
            <a:chOff x="4010072" y="1773766"/>
            <a:chExt cx="1691503" cy="110070"/>
          </a:xfrm>
        </p:grpSpPr>
        <p:sp>
          <p:nvSpPr>
            <p:cNvPr id="16" name="Oval 15"/>
            <p:cNvSpPr/>
            <p:nvPr/>
          </p:nvSpPr>
          <p:spPr>
            <a:xfrm>
              <a:off x="5591505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4010072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Freeform 11"/>
          <p:cNvSpPr/>
          <p:nvPr/>
        </p:nvSpPr>
        <p:spPr>
          <a:xfrm rot="1871571" flipH="1">
            <a:off x="4235801" y="1125610"/>
            <a:ext cx="882310" cy="1406380"/>
          </a:xfrm>
          <a:custGeom>
            <a:avLst/>
            <a:gdLst>
              <a:gd name="connsiteX0" fmla="*/ 2083599 w 2083921"/>
              <a:gd name="connsiteY0" fmla="*/ 0 h 3321720"/>
              <a:gd name="connsiteX1" fmla="*/ 2083921 w 2083921"/>
              <a:gd name="connsiteY1" fmla="*/ 213209 h 3321720"/>
              <a:gd name="connsiteX2" fmla="*/ 1553802 w 2083921"/>
              <a:gd name="connsiteY2" fmla="*/ 1948917 h 3321720"/>
              <a:gd name="connsiteX3" fmla="*/ 261531 w 2083921"/>
              <a:gd name="connsiteY3" fmla="*/ 3223180 h 3321720"/>
              <a:gd name="connsiteX4" fmla="*/ 72461 w 2083921"/>
              <a:gd name="connsiteY4" fmla="*/ 3321720 h 3321720"/>
              <a:gd name="connsiteX5" fmla="*/ 0 w 2083921"/>
              <a:gd name="connsiteY5" fmla="*/ 3183199 h 3321720"/>
              <a:gd name="connsiteX6" fmla="*/ 188198 w 2083921"/>
              <a:gd name="connsiteY6" fmla="*/ 3085560 h 3321720"/>
              <a:gd name="connsiteX7" fmla="*/ 1423434 w 2083921"/>
              <a:gd name="connsiteY7" fmla="*/ 1869986 h 3321720"/>
              <a:gd name="connsiteX8" fmla="*/ 1927987 w 2083921"/>
              <a:gd name="connsiteY8" fmla="*/ 212019 h 3321720"/>
              <a:gd name="connsiteX9" fmla="*/ 1927270 w 2083921"/>
              <a:gd name="connsiteY9" fmla="*/ 0 h 3321720"/>
              <a:gd name="connsiteX10" fmla="*/ 2083599 w 2083921"/>
              <a:gd name="connsiteY10" fmla="*/ 0 h 332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83921" h="3321720">
                <a:moveTo>
                  <a:pt x="2083599" y="0"/>
                </a:moveTo>
                <a:lnTo>
                  <a:pt x="2083921" y="213209"/>
                </a:lnTo>
                <a:cubicBezTo>
                  <a:pt x="2056085" y="807728"/>
                  <a:pt x="1883727" y="1403991"/>
                  <a:pt x="1553802" y="1948917"/>
                </a:cubicBezTo>
                <a:cubicBezTo>
                  <a:pt x="1223876" y="2493843"/>
                  <a:pt x="775425" y="2922946"/>
                  <a:pt x="261531" y="3223180"/>
                </a:cubicBezTo>
                <a:lnTo>
                  <a:pt x="72461" y="3321720"/>
                </a:lnTo>
                <a:lnTo>
                  <a:pt x="0" y="3183199"/>
                </a:lnTo>
                <a:lnTo>
                  <a:pt x="188198" y="3085560"/>
                </a:lnTo>
                <a:cubicBezTo>
                  <a:pt x="679781" y="2799528"/>
                  <a:pt x="1108463" y="2390212"/>
                  <a:pt x="1423434" y="1869986"/>
                </a:cubicBezTo>
                <a:cubicBezTo>
                  <a:pt x="1738406" y="1349760"/>
                  <a:pt x="1902394" y="780185"/>
                  <a:pt x="1927987" y="212019"/>
                </a:cubicBezTo>
                <a:lnTo>
                  <a:pt x="1927270" y="0"/>
                </a:lnTo>
                <a:lnTo>
                  <a:pt x="2083599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168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angle 99"/>
          <p:cNvSpPr/>
          <p:nvPr/>
        </p:nvSpPr>
        <p:spPr>
          <a:xfrm>
            <a:off x="685800" y="919917"/>
            <a:ext cx="5485377" cy="18177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686822" y="1828801"/>
            <a:ext cx="54853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/>
          <p:nvPr/>
        </p:nvCxnSpPr>
        <p:spPr>
          <a:xfrm flipV="1">
            <a:off x="1864753" y="1212373"/>
            <a:ext cx="0" cy="616428"/>
          </a:xfrm>
          <a:prstGeom prst="straightConnector1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" name="Rectangle 1"/>
          <p:cNvSpPr/>
          <p:nvPr/>
        </p:nvSpPr>
        <p:spPr>
          <a:xfrm>
            <a:off x="4370365" y="959351"/>
            <a:ext cx="69743" cy="1738897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683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0</Words>
  <Application>Microsoft Macintosh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Sun</dc:creator>
  <cp:lastModifiedBy>George Sun</cp:lastModifiedBy>
  <cp:revision>15</cp:revision>
  <dcterms:created xsi:type="dcterms:W3CDTF">2017-03-05T22:10:56Z</dcterms:created>
  <dcterms:modified xsi:type="dcterms:W3CDTF">2017-05-29T18:00:02Z</dcterms:modified>
</cp:coreProperties>
</file>