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</p:sldIdLst>
  <p:sldSz cx="6858000" cy="3657600"/>
  <p:notesSz cx="6858000" cy="9144000"/>
  <p:defaultTextStyle>
    <a:defPPr>
      <a:defRPr lang="en-US"/>
    </a:defPPr>
    <a:lvl1pPr marL="0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1pPr>
    <a:lvl2pPr marL="219456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2pPr>
    <a:lvl3pPr marL="438912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3pPr>
    <a:lvl4pPr marL="658368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4pPr>
    <a:lvl5pPr marL="877824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5pPr>
    <a:lvl6pPr marL="1097280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6pPr>
    <a:lvl7pPr marL="1316736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7pPr>
    <a:lvl8pPr marL="1536192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8pPr>
    <a:lvl9pPr marL="1755648" algn="l" defTabSz="438912" rtl="0" eaLnBrk="1" latinLnBrk="0" hangingPunct="1">
      <a:defRPr sz="8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31"/>
  </p:normalViewPr>
  <p:slideViewPr>
    <p:cSldViewPr snapToGrid="0" snapToObjects="1">
      <p:cViewPr>
        <p:scale>
          <a:sx n="184" d="100"/>
          <a:sy n="184" d="100"/>
        </p:scale>
        <p:origin x="34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598593"/>
            <a:ext cx="5143500" cy="1273387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1921087"/>
            <a:ext cx="5143500" cy="883073"/>
          </a:xfrm>
        </p:spPr>
        <p:txBody>
          <a:bodyPr/>
          <a:lstStyle>
            <a:lvl1pPr marL="0" indent="0" algn="ctr">
              <a:buNone/>
              <a:defRPr sz="1280"/>
            </a:lvl1pPr>
            <a:lvl2pPr marL="243825" indent="0" algn="ctr">
              <a:buNone/>
              <a:defRPr sz="1067"/>
            </a:lvl2pPr>
            <a:lvl3pPr marL="487650" indent="0" algn="ctr">
              <a:buNone/>
              <a:defRPr sz="960"/>
            </a:lvl3pPr>
            <a:lvl4pPr marL="731474" indent="0" algn="ctr">
              <a:buNone/>
              <a:defRPr sz="853"/>
            </a:lvl4pPr>
            <a:lvl5pPr marL="975299" indent="0" algn="ctr">
              <a:buNone/>
              <a:defRPr sz="853"/>
            </a:lvl5pPr>
            <a:lvl6pPr marL="1219124" indent="0" algn="ctr">
              <a:buNone/>
              <a:defRPr sz="853"/>
            </a:lvl6pPr>
            <a:lvl7pPr marL="1462949" indent="0" algn="ctr">
              <a:buNone/>
              <a:defRPr sz="853"/>
            </a:lvl7pPr>
            <a:lvl8pPr marL="1706773" indent="0" algn="ctr">
              <a:buNone/>
              <a:defRPr sz="853"/>
            </a:lvl8pPr>
            <a:lvl9pPr marL="1950598" indent="0" algn="ctr">
              <a:buNone/>
              <a:defRPr sz="85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14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8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911860"/>
            <a:ext cx="5915025" cy="152146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2447714"/>
            <a:ext cx="5915025" cy="800100"/>
          </a:xfrm>
        </p:spPr>
        <p:txBody>
          <a:bodyPr/>
          <a:lstStyle>
            <a:lvl1pPr marL="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1pPr>
            <a:lvl2pPr marL="243825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2pPr>
            <a:lvl3pPr marL="487650" indent="0">
              <a:buNone/>
              <a:defRPr sz="960">
                <a:solidFill>
                  <a:schemeClr val="tx1">
                    <a:tint val="75000"/>
                  </a:schemeClr>
                </a:solidFill>
              </a:defRPr>
            </a:lvl3pPr>
            <a:lvl4pPr marL="731474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4pPr>
            <a:lvl5pPr marL="975299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5pPr>
            <a:lvl6pPr marL="1219124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6pPr>
            <a:lvl7pPr marL="1462949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7pPr>
            <a:lvl8pPr marL="1706773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8pPr>
            <a:lvl9pPr marL="1950598" indent="0">
              <a:buNone/>
              <a:defRPr sz="85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946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973666"/>
            <a:ext cx="2914650" cy="2320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973666"/>
            <a:ext cx="2914650" cy="2320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72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194734"/>
            <a:ext cx="5915025" cy="7069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896620"/>
            <a:ext cx="2901255" cy="439420"/>
          </a:xfrm>
        </p:spPr>
        <p:txBody>
          <a:bodyPr anchor="b"/>
          <a:lstStyle>
            <a:lvl1pPr marL="0" indent="0">
              <a:buNone/>
              <a:defRPr sz="1280" b="1"/>
            </a:lvl1pPr>
            <a:lvl2pPr marL="243825" indent="0">
              <a:buNone/>
              <a:defRPr sz="1067" b="1"/>
            </a:lvl2pPr>
            <a:lvl3pPr marL="487650" indent="0">
              <a:buNone/>
              <a:defRPr sz="960" b="1"/>
            </a:lvl3pPr>
            <a:lvl4pPr marL="731474" indent="0">
              <a:buNone/>
              <a:defRPr sz="853" b="1"/>
            </a:lvl4pPr>
            <a:lvl5pPr marL="975299" indent="0">
              <a:buNone/>
              <a:defRPr sz="853" b="1"/>
            </a:lvl5pPr>
            <a:lvl6pPr marL="1219124" indent="0">
              <a:buNone/>
              <a:defRPr sz="853" b="1"/>
            </a:lvl6pPr>
            <a:lvl7pPr marL="1462949" indent="0">
              <a:buNone/>
              <a:defRPr sz="853" b="1"/>
            </a:lvl7pPr>
            <a:lvl8pPr marL="1706773" indent="0">
              <a:buNone/>
              <a:defRPr sz="853" b="1"/>
            </a:lvl8pPr>
            <a:lvl9pPr marL="1950598" indent="0">
              <a:buNone/>
              <a:defRPr sz="85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1336040"/>
            <a:ext cx="2901255" cy="19651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896620"/>
            <a:ext cx="2915543" cy="439420"/>
          </a:xfrm>
        </p:spPr>
        <p:txBody>
          <a:bodyPr anchor="b"/>
          <a:lstStyle>
            <a:lvl1pPr marL="0" indent="0">
              <a:buNone/>
              <a:defRPr sz="1280" b="1"/>
            </a:lvl1pPr>
            <a:lvl2pPr marL="243825" indent="0">
              <a:buNone/>
              <a:defRPr sz="1067" b="1"/>
            </a:lvl2pPr>
            <a:lvl3pPr marL="487650" indent="0">
              <a:buNone/>
              <a:defRPr sz="960" b="1"/>
            </a:lvl3pPr>
            <a:lvl4pPr marL="731474" indent="0">
              <a:buNone/>
              <a:defRPr sz="853" b="1"/>
            </a:lvl4pPr>
            <a:lvl5pPr marL="975299" indent="0">
              <a:buNone/>
              <a:defRPr sz="853" b="1"/>
            </a:lvl5pPr>
            <a:lvl6pPr marL="1219124" indent="0">
              <a:buNone/>
              <a:defRPr sz="853" b="1"/>
            </a:lvl6pPr>
            <a:lvl7pPr marL="1462949" indent="0">
              <a:buNone/>
              <a:defRPr sz="853" b="1"/>
            </a:lvl7pPr>
            <a:lvl8pPr marL="1706773" indent="0">
              <a:buNone/>
              <a:defRPr sz="853" b="1"/>
            </a:lvl8pPr>
            <a:lvl9pPr marL="1950598" indent="0">
              <a:buNone/>
              <a:defRPr sz="85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336040"/>
            <a:ext cx="2915543" cy="19651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30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00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70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43840"/>
            <a:ext cx="2211883" cy="853440"/>
          </a:xfrm>
        </p:spPr>
        <p:txBody>
          <a:bodyPr anchor="b"/>
          <a:lstStyle>
            <a:lvl1pPr>
              <a:defRPr sz="170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526627"/>
            <a:ext cx="3471863" cy="2599267"/>
          </a:xfrm>
        </p:spPr>
        <p:txBody>
          <a:bodyPr/>
          <a:lstStyle>
            <a:lvl1pPr>
              <a:defRPr sz="1707"/>
            </a:lvl1pPr>
            <a:lvl2pPr>
              <a:defRPr sz="1493"/>
            </a:lvl2pPr>
            <a:lvl3pPr>
              <a:defRPr sz="128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097280"/>
            <a:ext cx="2211883" cy="2032847"/>
          </a:xfrm>
        </p:spPr>
        <p:txBody>
          <a:bodyPr/>
          <a:lstStyle>
            <a:lvl1pPr marL="0" indent="0">
              <a:buNone/>
              <a:defRPr sz="853"/>
            </a:lvl1pPr>
            <a:lvl2pPr marL="243825" indent="0">
              <a:buNone/>
              <a:defRPr sz="747"/>
            </a:lvl2pPr>
            <a:lvl3pPr marL="487650" indent="0">
              <a:buNone/>
              <a:defRPr sz="640"/>
            </a:lvl3pPr>
            <a:lvl4pPr marL="731474" indent="0">
              <a:buNone/>
              <a:defRPr sz="533"/>
            </a:lvl4pPr>
            <a:lvl5pPr marL="975299" indent="0">
              <a:buNone/>
              <a:defRPr sz="533"/>
            </a:lvl5pPr>
            <a:lvl6pPr marL="1219124" indent="0">
              <a:buNone/>
              <a:defRPr sz="533"/>
            </a:lvl6pPr>
            <a:lvl7pPr marL="1462949" indent="0">
              <a:buNone/>
              <a:defRPr sz="533"/>
            </a:lvl7pPr>
            <a:lvl8pPr marL="1706773" indent="0">
              <a:buNone/>
              <a:defRPr sz="533"/>
            </a:lvl8pPr>
            <a:lvl9pPr marL="1950598" indent="0">
              <a:buNone/>
              <a:defRPr sz="5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747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43840"/>
            <a:ext cx="2211883" cy="853440"/>
          </a:xfrm>
        </p:spPr>
        <p:txBody>
          <a:bodyPr anchor="b"/>
          <a:lstStyle>
            <a:lvl1pPr>
              <a:defRPr sz="170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526627"/>
            <a:ext cx="3471863" cy="2599267"/>
          </a:xfrm>
        </p:spPr>
        <p:txBody>
          <a:bodyPr anchor="t"/>
          <a:lstStyle>
            <a:lvl1pPr marL="0" indent="0">
              <a:buNone/>
              <a:defRPr sz="1707"/>
            </a:lvl1pPr>
            <a:lvl2pPr marL="243825" indent="0">
              <a:buNone/>
              <a:defRPr sz="1493"/>
            </a:lvl2pPr>
            <a:lvl3pPr marL="487650" indent="0">
              <a:buNone/>
              <a:defRPr sz="1280"/>
            </a:lvl3pPr>
            <a:lvl4pPr marL="731474" indent="0">
              <a:buNone/>
              <a:defRPr sz="1067"/>
            </a:lvl4pPr>
            <a:lvl5pPr marL="975299" indent="0">
              <a:buNone/>
              <a:defRPr sz="1067"/>
            </a:lvl5pPr>
            <a:lvl6pPr marL="1219124" indent="0">
              <a:buNone/>
              <a:defRPr sz="1067"/>
            </a:lvl6pPr>
            <a:lvl7pPr marL="1462949" indent="0">
              <a:buNone/>
              <a:defRPr sz="1067"/>
            </a:lvl7pPr>
            <a:lvl8pPr marL="1706773" indent="0">
              <a:buNone/>
              <a:defRPr sz="1067"/>
            </a:lvl8pPr>
            <a:lvl9pPr marL="1950598" indent="0">
              <a:buNone/>
              <a:defRPr sz="1067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097280"/>
            <a:ext cx="2211883" cy="2032847"/>
          </a:xfrm>
        </p:spPr>
        <p:txBody>
          <a:bodyPr/>
          <a:lstStyle>
            <a:lvl1pPr marL="0" indent="0">
              <a:buNone/>
              <a:defRPr sz="853"/>
            </a:lvl1pPr>
            <a:lvl2pPr marL="243825" indent="0">
              <a:buNone/>
              <a:defRPr sz="747"/>
            </a:lvl2pPr>
            <a:lvl3pPr marL="487650" indent="0">
              <a:buNone/>
              <a:defRPr sz="640"/>
            </a:lvl3pPr>
            <a:lvl4pPr marL="731474" indent="0">
              <a:buNone/>
              <a:defRPr sz="533"/>
            </a:lvl4pPr>
            <a:lvl5pPr marL="975299" indent="0">
              <a:buNone/>
              <a:defRPr sz="533"/>
            </a:lvl5pPr>
            <a:lvl6pPr marL="1219124" indent="0">
              <a:buNone/>
              <a:defRPr sz="533"/>
            </a:lvl6pPr>
            <a:lvl7pPr marL="1462949" indent="0">
              <a:buNone/>
              <a:defRPr sz="533"/>
            </a:lvl7pPr>
            <a:lvl8pPr marL="1706773" indent="0">
              <a:buNone/>
              <a:defRPr sz="533"/>
            </a:lvl8pPr>
            <a:lvl9pPr marL="1950598" indent="0">
              <a:buNone/>
              <a:defRPr sz="5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72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784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194733"/>
            <a:ext cx="1478756" cy="30996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194733"/>
            <a:ext cx="4350544" cy="309964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113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194734"/>
            <a:ext cx="5915025" cy="7069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973666"/>
            <a:ext cx="5915025" cy="2320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3390054"/>
            <a:ext cx="154305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157E3-6CA2-FA42-880D-4A64C0FD2C51}" type="datetimeFigureOut">
              <a:rPr lang="en-US" smtClean="0"/>
              <a:t>5/26/17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3390054"/>
            <a:ext cx="2314575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3390054"/>
            <a:ext cx="1543050" cy="1947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2932E-80EA-DC41-A707-A914E0944A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82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87650" rtl="0" eaLnBrk="1" latinLnBrk="0" hangingPunct="1">
        <a:lnSpc>
          <a:spcPct val="90000"/>
        </a:lnSpc>
        <a:spcBef>
          <a:spcPct val="0"/>
        </a:spcBef>
        <a:buNone/>
        <a:defRPr sz="234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1912" indent="-121912" algn="l" defTabSz="487650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493" kern="1200">
          <a:solidFill>
            <a:schemeClr val="tx1"/>
          </a:solidFill>
          <a:latin typeface="+mn-lt"/>
          <a:ea typeface="+mn-ea"/>
          <a:cs typeface="+mn-cs"/>
        </a:defRPr>
      </a:lvl1pPr>
      <a:lvl2pPr marL="365737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2pPr>
      <a:lvl3pPr marL="609562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1067" kern="1200">
          <a:solidFill>
            <a:schemeClr val="tx1"/>
          </a:solidFill>
          <a:latin typeface="+mn-lt"/>
          <a:ea typeface="+mn-ea"/>
          <a:cs typeface="+mn-cs"/>
        </a:defRPr>
      </a:lvl3pPr>
      <a:lvl4pPr marL="853387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11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5pPr>
      <a:lvl6pPr marL="1341036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6pPr>
      <a:lvl7pPr marL="1584861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7pPr>
      <a:lvl8pPr marL="1828686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8pPr>
      <a:lvl9pPr marL="2072510" indent="-121912" algn="l" defTabSz="487650" rtl="0" eaLnBrk="1" latinLnBrk="0" hangingPunct="1">
        <a:lnSpc>
          <a:spcPct val="90000"/>
        </a:lnSpc>
        <a:spcBef>
          <a:spcPts val="267"/>
        </a:spcBef>
        <a:buFont typeface="Arial" panose="020B0604020202020204" pitchFamily="34" charset="0"/>
        <a:buChar char="•"/>
        <a:defRPr sz="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1pPr>
      <a:lvl2pPr marL="243825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2pPr>
      <a:lvl3pPr marL="487650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3pPr>
      <a:lvl4pPr marL="731474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4pPr>
      <a:lvl5pPr marL="975299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5pPr>
      <a:lvl6pPr marL="1219124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6pPr>
      <a:lvl7pPr marL="1462949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7pPr>
      <a:lvl8pPr marL="1706773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8pPr>
      <a:lvl9pPr marL="1950598" algn="l" defTabSz="487650" rtl="0" eaLnBrk="1" latinLnBrk="0" hangingPunct="1">
        <a:defRPr sz="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99"/>
          <p:cNvSpPr/>
          <p:nvPr/>
        </p:nvSpPr>
        <p:spPr>
          <a:xfrm>
            <a:off x="685800" y="919917"/>
            <a:ext cx="5485377" cy="18177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686822" y="1828801"/>
            <a:ext cx="54853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2583249" y="1773766"/>
            <a:ext cx="1691503" cy="110070"/>
            <a:chOff x="4010072" y="1773766"/>
            <a:chExt cx="1691503" cy="110070"/>
          </a:xfrm>
        </p:grpSpPr>
        <p:sp>
          <p:nvSpPr>
            <p:cNvPr id="103" name="Oval 102"/>
            <p:cNvSpPr/>
            <p:nvPr/>
          </p:nvSpPr>
          <p:spPr>
            <a:xfrm>
              <a:off x="5591505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Oval 103"/>
            <p:cNvSpPr/>
            <p:nvPr/>
          </p:nvSpPr>
          <p:spPr>
            <a:xfrm>
              <a:off x="4010072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1" name="Freeform 110"/>
          <p:cNvSpPr/>
          <p:nvPr/>
        </p:nvSpPr>
        <p:spPr>
          <a:xfrm flipH="1">
            <a:off x="3301442" y="980520"/>
            <a:ext cx="255117" cy="1696560"/>
          </a:xfrm>
          <a:custGeom>
            <a:avLst/>
            <a:gdLst>
              <a:gd name="connsiteX0" fmla="*/ 851224 w 1702448"/>
              <a:gd name="connsiteY0" fmla="*/ 0 h 11321468"/>
              <a:gd name="connsiteX1" fmla="*/ 1099476 w 1702448"/>
              <a:gd name="connsiteY1" fmla="*/ 874224 h 11321468"/>
              <a:gd name="connsiteX2" fmla="*/ 1702448 w 1702448"/>
              <a:gd name="connsiteY2" fmla="*/ 5660734 h 11321468"/>
              <a:gd name="connsiteX3" fmla="*/ 1099476 w 1702448"/>
              <a:gd name="connsiteY3" fmla="*/ 10447242 h 11321468"/>
              <a:gd name="connsiteX4" fmla="*/ 851224 w 1702448"/>
              <a:gd name="connsiteY4" fmla="*/ 11321468 h 11321468"/>
              <a:gd name="connsiteX5" fmla="*/ 602972 w 1702448"/>
              <a:gd name="connsiteY5" fmla="*/ 10447242 h 11321468"/>
              <a:gd name="connsiteX6" fmla="*/ 0 w 1702448"/>
              <a:gd name="connsiteY6" fmla="*/ 5660734 h 11321468"/>
              <a:gd name="connsiteX7" fmla="*/ 602972 w 1702448"/>
              <a:gd name="connsiteY7" fmla="*/ 874224 h 11321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02448" h="11321468">
                <a:moveTo>
                  <a:pt x="851224" y="0"/>
                </a:moveTo>
                <a:lnTo>
                  <a:pt x="1099476" y="874224"/>
                </a:lnTo>
                <a:cubicBezTo>
                  <a:pt x="1493100" y="2404118"/>
                  <a:pt x="1702448" y="4007978"/>
                  <a:pt x="1702448" y="5660734"/>
                </a:cubicBezTo>
                <a:cubicBezTo>
                  <a:pt x="1702448" y="7313490"/>
                  <a:pt x="1493100" y="8917350"/>
                  <a:pt x="1099476" y="10447242"/>
                </a:cubicBezTo>
                <a:lnTo>
                  <a:pt x="851224" y="11321468"/>
                </a:lnTo>
                <a:lnTo>
                  <a:pt x="602972" y="10447242"/>
                </a:lnTo>
                <a:cubicBezTo>
                  <a:pt x="209348" y="8917350"/>
                  <a:pt x="0" y="7313490"/>
                  <a:pt x="0" y="5660734"/>
                </a:cubicBezTo>
                <a:cubicBezTo>
                  <a:pt x="0" y="4007978"/>
                  <a:pt x="209348" y="2404118"/>
                  <a:pt x="602972" y="8742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4" name="Straight Arrow Connector 113"/>
          <p:cNvCxnSpPr/>
          <p:nvPr/>
        </p:nvCxnSpPr>
        <p:spPr>
          <a:xfrm flipV="1">
            <a:off x="1864753" y="1212373"/>
            <a:ext cx="0" cy="616428"/>
          </a:xfrm>
          <a:prstGeom prst="straightConnector1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1976998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ectangle 99"/>
          <p:cNvSpPr/>
          <p:nvPr/>
        </p:nvSpPr>
        <p:spPr>
          <a:xfrm>
            <a:off x="685800" y="919917"/>
            <a:ext cx="5485377" cy="18177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1" name="Straight Connector 100"/>
          <p:cNvCxnSpPr/>
          <p:nvPr/>
        </p:nvCxnSpPr>
        <p:spPr>
          <a:xfrm>
            <a:off x="686822" y="1828801"/>
            <a:ext cx="54853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Freeform 101"/>
          <p:cNvSpPr/>
          <p:nvPr/>
        </p:nvSpPr>
        <p:spPr>
          <a:xfrm>
            <a:off x="3284043" y="1200742"/>
            <a:ext cx="289915" cy="1256117"/>
          </a:xfrm>
          <a:custGeom>
            <a:avLst/>
            <a:gdLst>
              <a:gd name="connsiteX0" fmla="*/ 0 w 344338"/>
              <a:gd name="connsiteY0" fmla="*/ 0 h 1491916"/>
              <a:gd name="connsiteX1" fmla="*/ 344338 w 344338"/>
              <a:gd name="connsiteY1" fmla="*/ 0 h 1491916"/>
              <a:gd name="connsiteX2" fmla="*/ 327668 w 344338"/>
              <a:gd name="connsiteY2" fmla="*/ 72227 h 1491916"/>
              <a:gd name="connsiteX3" fmla="*/ 259143 w 344338"/>
              <a:gd name="connsiteY3" fmla="*/ 751974 h 1491916"/>
              <a:gd name="connsiteX4" fmla="*/ 327668 w 344338"/>
              <a:gd name="connsiteY4" fmla="*/ 1431722 h 1491916"/>
              <a:gd name="connsiteX5" fmla="*/ 341561 w 344338"/>
              <a:gd name="connsiteY5" fmla="*/ 1491916 h 1491916"/>
              <a:gd name="connsiteX6" fmla="*/ 2777 w 344338"/>
              <a:gd name="connsiteY6" fmla="*/ 1491916 h 1491916"/>
              <a:gd name="connsiteX7" fmla="*/ 16670 w 344338"/>
              <a:gd name="connsiteY7" fmla="*/ 1431722 h 1491916"/>
              <a:gd name="connsiteX8" fmla="*/ 85194 w 344338"/>
              <a:gd name="connsiteY8" fmla="*/ 751974 h 1491916"/>
              <a:gd name="connsiteX9" fmla="*/ 16670 w 344338"/>
              <a:gd name="connsiteY9" fmla="*/ 72227 h 1491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4338" h="1491916">
                <a:moveTo>
                  <a:pt x="0" y="0"/>
                </a:moveTo>
                <a:lnTo>
                  <a:pt x="344338" y="0"/>
                </a:lnTo>
                <a:lnTo>
                  <a:pt x="327668" y="72227"/>
                </a:lnTo>
                <a:cubicBezTo>
                  <a:pt x="282738" y="291791"/>
                  <a:pt x="259143" y="519127"/>
                  <a:pt x="259143" y="751974"/>
                </a:cubicBezTo>
                <a:cubicBezTo>
                  <a:pt x="259143" y="984821"/>
                  <a:pt x="282738" y="1212157"/>
                  <a:pt x="327668" y="1431722"/>
                </a:cubicBezTo>
                <a:lnTo>
                  <a:pt x="341561" y="1491916"/>
                </a:lnTo>
                <a:lnTo>
                  <a:pt x="2777" y="1491916"/>
                </a:lnTo>
                <a:lnTo>
                  <a:pt x="16670" y="1431722"/>
                </a:lnTo>
                <a:cubicBezTo>
                  <a:pt x="61599" y="1212157"/>
                  <a:pt x="85194" y="984821"/>
                  <a:pt x="85194" y="751974"/>
                </a:cubicBezTo>
                <a:cubicBezTo>
                  <a:pt x="85194" y="519127"/>
                  <a:pt x="61599" y="291791"/>
                  <a:pt x="16670" y="7222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4" name="Straight Arrow Connector 113"/>
          <p:cNvCxnSpPr/>
          <p:nvPr/>
        </p:nvCxnSpPr>
        <p:spPr>
          <a:xfrm flipV="1">
            <a:off x="1864753" y="1212373"/>
            <a:ext cx="0" cy="616428"/>
          </a:xfrm>
          <a:prstGeom prst="straightConnector1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5" name="Group 14"/>
          <p:cNvGrpSpPr/>
          <p:nvPr/>
        </p:nvGrpSpPr>
        <p:grpSpPr>
          <a:xfrm>
            <a:off x="2583249" y="1773766"/>
            <a:ext cx="1691503" cy="110070"/>
            <a:chOff x="4010072" y="1773766"/>
            <a:chExt cx="1691503" cy="110070"/>
          </a:xfrm>
        </p:grpSpPr>
        <p:sp>
          <p:nvSpPr>
            <p:cNvPr id="16" name="Oval 15"/>
            <p:cNvSpPr/>
            <p:nvPr/>
          </p:nvSpPr>
          <p:spPr>
            <a:xfrm>
              <a:off x="5591505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4010072" y="1773766"/>
              <a:ext cx="110070" cy="11007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8564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0</Words>
  <Application>Microsoft Macintosh PowerPoint</Application>
  <PresentationFormat>Custom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Calibri Light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Sun</dc:creator>
  <cp:lastModifiedBy>George Sun</cp:lastModifiedBy>
  <cp:revision>13</cp:revision>
  <dcterms:created xsi:type="dcterms:W3CDTF">2017-03-05T22:10:56Z</dcterms:created>
  <dcterms:modified xsi:type="dcterms:W3CDTF">2017-05-27T02:52:41Z</dcterms:modified>
</cp:coreProperties>
</file>