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3657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-416" y="-104"/>
      </p:cViewPr>
      <p:guideLst>
        <p:guide orient="horz" pos="115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36227"/>
            <a:ext cx="7772400" cy="7840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72640"/>
            <a:ext cx="6400800" cy="9347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208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854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50347"/>
            <a:ext cx="7772400" cy="72644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550247"/>
            <a:ext cx="7772400" cy="8001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60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53440"/>
            <a:ext cx="4038600" cy="24138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3440"/>
            <a:ext cx="4038600" cy="24138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18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818727"/>
            <a:ext cx="4040188" cy="34120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159933"/>
            <a:ext cx="4040188" cy="21073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818727"/>
            <a:ext cx="4041775" cy="34120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159933"/>
            <a:ext cx="4041775" cy="21073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34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823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7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145627"/>
            <a:ext cx="3008313" cy="61976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5627"/>
            <a:ext cx="5111750" cy="31216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765387"/>
            <a:ext cx="3008313" cy="2501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88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2560320"/>
            <a:ext cx="5486400" cy="30226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326813"/>
            <a:ext cx="5486400" cy="21945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2862580"/>
            <a:ext cx="5486400" cy="4292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54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06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6474"/>
            <a:ext cx="2057400" cy="31208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6474"/>
            <a:ext cx="6019800" cy="31208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06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46474"/>
            <a:ext cx="8229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853440"/>
            <a:ext cx="8229600" cy="2413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3390054"/>
            <a:ext cx="213360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79E06-041F-DF45-96C3-287E7EA02D93}" type="datetimeFigureOut">
              <a:rPr lang="en-US" smtClean="0"/>
              <a:t>3/10/15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3390054"/>
            <a:ext cx="289560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3390054"/>
            <a:ext cx="213360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4840A-A3DA-1E46-A6D5-99E387080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1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92679" y="616001"/>
            <a:ext cx="7474857" cy="1657628"/>
            <a:chOff x="3810000" y="1681732"/>
            <a:chExt cx="3937000" cy="676839"/>
          </a:xfrm>
        </p:grpSpPr>
        <p:sp>
          <p:nvSpPr>
            <p:cNvPr id="13" name="Freeform 12"/>
            <p:cNvSpPr/>
            <p:nvPr/>
          </p:nvSpPr>
          <p:spPr>
            <a:xfrm>
              <a:off x="3810000" y="1681732"/>
              <a:ext cx="3937000" cy="676839"/>
            </a:xfrm>
            <a:custGeom>
              <a:avLst/>
              <a:gdLst>
                <a:gd name="connsiteX0" fmla="*/ 3937000 w 3937000"/>
                <a:gd name="connsiteY0" fmla="*/ 676839 h 676839"/>
                <a:gd name="connsiteX1" fmla="*/ 2340429 w 3937000"/>
                <a:gd name="connsiteY1" fmla="*/ 59982 h 676839"/>
                <a:gd name="connsiteX2" fmla="*/ 0 w 3937000"/>
                <a:gd name="connsiteY2" fmla="*/ 23697 h 676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37000" h="676839">
                  <a:moveTo>
                    <a:pt x="3937000" y="676839"/>
                  </a:moveTo>
                  <a:cubicBezTo>
                    <a:pt x="3466798" y="422839"/>
                    <a:pt x="2996596" y="168839"/>
                    <a:pt x="2340429" y="59982"/>
                  </a:cubicBezTo>
                  <a:cubicBezTo>
                    <a:pt x="1684262" y="-48875"/>
                    <a:pt x="0" y="23697"/>
                    <a:pt x="0" y="23697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4263571" y="2213429"/>
              <a:ext cx="3483429" cy="145142"/>
            </a:xfrm>
            <a:custGeom>
              <a:avLst/>
              <a:gdLst>
                <a:gd name="connsiteX0" fmla="*/ 3447143 w 3447143"/>
                <a:gd name="connsiteY0" fmla="*/ 145142 h 145142"/>
                <a:gd name="connsiteX1" fmla="*/ 1578429 w 3447143"/>
                <a:gd name="connsiteY1" fmla="*/ 0 h 145142"/>
                <a:gd name="connsiteX2" fmla="*/ 0 w 3447143"/>
                <a:gd name="connsiteY2" fmla="*/ 145142 h 14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47143" h="145142">
                  <a:moveTo>
                    <a:pt x="3447143" y="145142"/>
                  </a:moveTo>
                  <a:cubicBezTo>
                    <a:pt x="2800048" y="72571"/>
                    <a:pt x="2152953" y="0"/>
                    <a:pt x="1578429" y="0"/>
                  </a:cubicBezTo>
                  <a:cubicBezTo>
                    <a:pt x="1003905" y="0"/>
                    <a:pt x="0" y="145142"/>
                    <a:pt x="0" y="145142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Connector 14"/>
            <p:cNvCxnSpPr>
              <a:endCxn id="13" idx="2"/>
            </p:cNvCxnSpPr>
            <p:nvPr/>
          </p:nvCxnSpPr>
          <p:spPr>
            <a:xfrm flipH="1" flipV="1">
              <a:off x="3810000" y="1705429"/>
              <a:ext cx="453571" cy="65314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/>
          <p:cNvSpPr/>
          <p:nvPr/>
        </p:nvSpPr>
        <p:spPr>
          <a:xfrm>
            <a:off x="1753837" y="2508410"/>
            <a:ext cx="6613699" cy="5987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8.0 cm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2015-03-11T05:55:27Z</dcterms:created>
  <dcterms:modified xsi:type="dcterms:W3CDTF">2015-03-11T05:57:35Z</dcterms:modified>
</cp:coreProperties>
</file>